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74" r:id="rId13"/>
    <p:sldId id="273" r:id="rId14"/>
    <p:sldId id="276" r:id="rId15"/>
    <p:sldId id="277" r:id="rId16"/>
    <p:sldId id="278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210622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9582" y="5229200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5069</TotalTime>
  <Words>807</Words>
  <Application>Microsoft Office PowerPoint</Application>
  <PresentationFormat>사용자 지정</PresentationFormat>
  <Paragraphs>254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99</cp:revision>
  <dcterms:created xsi:type="dcterms:W3CDTF">2019-08-26T09:16:45Z</dcterms:created>
  <dcterms:modified xsi:type="dcterms:W3CDTF">2021-12-26T04:57:24Z</dcterms:modified>
</cp:coreProperties>
</file>